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9" r:id="rId2"/>
    <p:sldId id="260" r:id="rId3"/>
    <p:sldId id="261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B7"/>
    <a:srgbClr val="FFEB5C"/>
    <a:srgbClr val="005DAB"/>
    <a:srgbClr val="F0F0F0"/>
    <a:srgbClr val="FFFFFF"/>
    <a:srgbClr val="101A58"/>
    <a:srgbClr val="A4AF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6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F385-999E-44A0-AED6-062220608B19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1F085F-BA6F-4EF5-A22F-C94A4A06D9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2325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1F085F-BA6F-4EF5-A22F-C94A4A06D95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741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5630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908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957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241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419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9335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103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63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118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4423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9188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0E343-7171-4579-AB81-F1994AAC76BE}" type="datetimeFigureOut">
              <a:rPr lang="ko-KR" altLang="en-US" smtClean="0"/>
              <a:t>2024-03-21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09BC5-CE52-4CE1-9162-C5BAA9A54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971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EB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475640-0D6B-B9DC-31D4-15868A450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68C57077-DF10-4E61-3449-EBF6423BEF1A}"/>
              </a:ext>
            </a:extLst>
          </p:cNvPr>
          <p:cNvSpPr/>
          <p:nvPr/>
        </p:nvSpPr>
        <p:spPr>
          <a:xfrm>
            <a:off x="4787662" y="4794683"/>
            <a:ext cx="4114800" cy="15495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chemeClr val="accent4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D7C6C9-4B3A-CEA4-F39D-BAA2BA68DDED}"/>
              </a:ext>
            </a:extLst>
          </p:cNvPr>
          <p:cNvSpPr txBox="1"/>
          <p:nvPr/>
        </p:nvSpPr>
        <p:spPr>
          <a:xfrm>
            <a:off x="5189801" y="5013698"/>
            <a:ext cx="3310522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2024-</a:t>
            </a:r>
            <a:r>
              <a:rPr lang="ko-KR" alt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창의전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-000</a:t>
            </a:r>
            <a:endParaRPr lang="ko-KR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5B06BF-DE2E-DF94-B366-FA40E1ABDF7D}"/>
              </a:ext>
            </a:extLst>
          </p:cNvPr>
          <p:cNvSpPr txBox="1"/>
          <p:nvPr/>
        </p:nvSpPr>
        <p:spPr>
          <a:xfrm>
            <a:off x="5189801" y="5704177"/>
            <a:ext cx="331052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참가팀명</a:t>
            </a:r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04D23BB-589B-7024-DC78-EBE3748D4A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0" t="22765" r="-848" b="38159"/>
          <a:stretch/>
        </p:blipFill>
        <p:spPr>
          <a:xfrm>
            <a:off x="0" y="5214"/>
            <a:ext cx="9221638" cy="426486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FC3E524-569E-CC25-6665-78B929C8F005}"/>
              </a:ext>
            </a:extLst>
          </p:cNvPr>
          <p:cNvSpPr txBox="1"/>
          <p:nvPr/>
        </p:nvSpPr>
        <p:spPr>
          <a:xfrm>
            <a:off x="0" y="4415294"/>
            <a:ext cx="4114799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solidFill>
                  <a:srgbClr val="005DA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2024</a:t>
            </a:r>
          </a:p>
          <a:p>
            <a:r>
              <a:rPr lang="ko-KR" altLang="en-US" sz="4800" dirty="0">
                <a:solidFill>
                  <a:srgbClr val="005DA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 철도</a:t>
            </a:r>
            <a:endParaRPr lang="en-US" altLang="ko-KR" sz="4800" dirty="0">
              <a:solidFill>
                <a:srgbClr val="005DAB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4800" dirty="0">
                <a:solidFill>
                  <a:srgbClr val="005DA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창의 작품전</a:t>
            </a:r>
          </a:p>
        </p:txBody>
      </p:sp>
    </p:spTree>
    <p:extLst>
      <p:ext uri="{BB962C8B-B14F-4D97-AF65-F5344CB8AC3E}">
        <p14:creationId xmlns:p14="http://schemas.microsoft.com/office/powerpoint/2010/main" val="1599039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EB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5C7118-52DA-1464-4D2C-099D97AA6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7011DC2C-8883-A624-902D-372DB175A0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" t="22765" r="-848" b="38159"/>
          <a:stretch/>
        </p:blipFill>
        <p:spPr>
          <a:xfrm>
            <a:off x="-1" y="5214"/>
            <a:ext cx="9223131" cy="426486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331D40-2BAC-32E6-39A5-39EA89E048D7}"/>
              </a:ext>
            </a:extLst>
          </p:cNvPr>
          <p:cNvSpPr txBox="1"/>
          <p:nvPr/>
        </p:nvSpPr>
        <p:spPr>
          <a:xfrm>
            <a:off x="0" y="4415294"/>
            <a:ext cx="4115465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800" b="0" i="0" u="none" strike="noStrike" kern="1200" cap="none" spc="0" normalizeH="0" baseline="0" noProof="0" dirty="0">
                <a:ln>
                  <a:noFill/>
                </a:ln>
                <a:solidFill>
                  <a:srgbClr val="005DAB">
                    <a:alpha val="10000"/>
                  </a:srgbClr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2024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5DAB">
                    <a:alpha val="10000"/>
                  </a:srgbClr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학생 철도</a:t>
            </a:r>
            <a:endParaRPr kumimoji="0" lang="en-US" altLang="ko-KR" sz="4800" b="0" i="0" u="none" strike="noStrike" kern="1200" cap="none" spc="0" normalizeH="0" baseline="0" noProof="0" dirty="0">
              <a:ln>
                <a:noFill/>
              </a:ln>
              <a:solidFill>
                <a:srgbClr val="005DAB">
                  <a:alpha val="10000"/>
                </a:srgbClr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5DAB">
                    <a:alpha val="10000"/>
                  </a:srgbClr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창의 작품전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6136E6-FE42-A429-2532-3086959C9A31}"/>
              </a:ext>
            </a:extLst>
          </p:cNvPr>
          <p:cNvSpPr txBox="1"/>
          <p:nvPr/>
        </p:nvSpPr>
        <p:spPr>
          <a:xfrm>
            <a:off x="232915" y="767750"/>
            <a:ext cx="26376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제출기한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5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월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31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일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금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9372E5-3F83-8CF9-3ED4-E687FA1CDE90}"/>
              </a:ext>
            </a:extLst>
          </p:cNvPr>
          <p:cNvSpPr txBox="1"/>
          <p:nvPr/>
        </p:nvSpPr>
        <p:spPr>
          <a:xfrm>
            <a:off x="232916" y="1137082"/>
            <a:ext cx="28644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제출파일</a:t>
            </a:r>
            <a:r>
              <a:rPr lang="en-US" altLang="ko-KR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</a:t>
            </a:r>
            <a:endParaRPr lang="en-US" altLang="ko-KR" sz="1400" dirty="0"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A0CC4D06-DEDD-E92F-2F81-FEB5FA20A5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366522"/>
              </p:ext>
            </p:extLst>
          </p:nvPr>
        </p:nvGraphicFramePr>
        <p:xfrm>
          <a:off x="1155940" y="1165046"/>
          <a:ext cx="6065750" cy="1257618"/>
        </p:xfrm>
        <a:graphic>
          <a:graphicData uri="http://schemas.openxmlformats.org/drawingml/2006/table">
            <a:tbl>
              <a:tblPr/>
              <a:tblGrid>
                <a:gridCol w="6065750">
                  <a:extLst>
                    <a:ext uri="{9D8B030D-6E8A-4147-A177-3AD203B41FA5}">
                      <a16:colId xmlns:a16="http://schemas.microsoft.com/office/drawing/2014/main" val="2124531122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① 참가신청서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엑셀파일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)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②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개인정보활용동의서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③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 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재학증명서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(1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개의 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PDF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파일로 제출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)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④ 작품소개서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(PPT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파일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77283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DD03FDC-8425-C0B1-621C-D003BA44308C}"/>
              </a:ext>
            </a:extLst>
          </p:cNvPr>
          <p:cNvSpPr txBox="1"/>
          <p:nvPr/>
        </p:nvSpPr>
        <p:spPr>
          <a:xfrm>
            <a:off x="232916" y="3112052"/>
            <a:ext cx="8635493" cy="3611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주의사항</a:t>
            </a:r>
            <a:endParaRPr lang="en-US" altLang="ko-KR" sz="1400" b="1" dirty="0"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 algn="l">
              <a:lnSpc>
                <a:spcPct val="150000"/>
              </a:lnSpc>
              <a:buAutoNum type="arabicParenR"/>
            </a:pP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파일명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01_</a:t>
            </a:r>
            <a:r>
              <a:rPr lang="ko-KR" alt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팀이름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(PPT)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예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: 01_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철도동아리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(PPT))</a:t>
            </a:r>
            <a:endParaRPr lang="en-US" altLang="ko-KR" sz="1400" dirty="0"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 algn="l">
              <a:lnSpc>
                <a:spcPct val="150000"/>
              </a:lnSpc>
              <a:buAutoNum type="arabicParenR"/>
            </a:pP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분량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표지포함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최대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장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슬라이드 제작</a:t>
            </a:r>
            <a:b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제시된 표지를 반드시 사용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해야 하며 정보입력 외 디자인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폰트 등 수정 절대 불가</a:t>
            </a:r>
            <a:b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슬라이드 크기는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‘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표준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(4:3)’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으로 설정</a:t>
            </a:r>
            <a:b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글꼴 포함하여 저장 설정</a:t>
            </a:r>
            <a:endParaRPr lang="en-US" altLang="ko-KR" sz="1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 algn="l">
              <a:lnSpc>
                <a:spcPct val="150000"/>
              </a:lnSpc>
              <a:buAutoNum type="arabicParenR"/>
            </a:pP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PPT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에는 팀원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성명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)/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학교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소속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등의 정보를 확인할 수 있는 내용 </a:t>
            </a:r>
            <a:r>
              <a: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기재금지</a:t>
            </a:r>
            <a:b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공정한 심사를 진행하기 </a:t>
            </a:r>
            <a:r>
              <a:rPr lang="ko-KR" alt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위함이며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참가팀의 정보를 인지할 수 있는 정보가 있을 경우 감점처리 예정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342900" indent="-342900" algn="l">
              <a:lnSpc>
                <a:spcPct val="150000"/>
              </a:lnSpc>
              <a:buAutoNum type="arabicParenR"/>
            </a:pP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사진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동영상 등은 따로 파일 제출이 아닌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PPT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EB5C"/>
                </a:highlight>
                <a:latin typeface="굴림" panose="020B0600000101010101" pitchFamily="50" charset="-127"/>
                <a:ea typeface="굴림" panose="020B0600000101010101" pitchFamily="50" charset="-127"/>
              </a:rPr>
              <a:t>에 기재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effectLst/>
              <a:highlight>
                <a:srgbClr val="FFEB5C"/>
              </a:highligh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폴더 및 파일명은 상기 안내대로 설정하여 주시기 바랍니다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양식에 맞추지 않은 폴더 및 파일은 모두 삭제되며 이에 따른 불이익에 대하여 책임지지 않습니다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E7A3E75-6C23-B589-0D4B-D2C1D544229F}"/>
              </a:ext>
            </a:extLst>
          </p:cNvPr>
          <p:cNvSpPr/>
          <p:nvPr/>
        </p:nvSpPr>
        <p:spPr>
          <a:xfrm>
            <a:off x="5048889" y="585130"/>
            <a:ext cx="4095773" cy="45719"/>
          </a:xfrm>
          <a:prstGeom prst="rect">
            <a:avLst/>
          </a:prstGeom>
          <a:solidFill>
            <a:srgbClr val="005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rgbClr val="005DAB"/>
              </a:solidFill>
            </a:endParaRPr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5296677F-BB2F-3B7B-CD80-AFC7F6E6E1FC}"/>
              </a:ext>
            </a:extLst>
          </p:cNvPr>
          <p:cNvSpPr txBox="1"/>
          <p:nvPr/>
        </p:nvSpPr>
        <p:spPr>
          <a:xfrm>
            <a:off x="5251588" y="20785"/>
            <a:ext cx="3893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>
                <a:solidFill>
                  <a:srgbClr val="005DAB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PPT</a:t>
            </a:r>
            <a:r>
              <a:rPr lang="ko-KR" altLang="en-US" sz="2000" dirty="0">
                <a:solidFill>
                  <a:srgbClr val="005DAB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자료 제출 안내</a:t>
            </a:r>
            <a:endParaRPr lang="en-US" altLang="ko-KR" sz="2000" dirty="0">
              <a:solidFill>
                <a:srgbClr val="005DAB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r"/>
            <a:r>
              <a:rPr lang="en-US" altLang="ko-KR" sz="1200" dirty="0">
                <a:solidFill>
                  <a:srgbClr val="005DAB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※ </a:t>
            </a:r>
            <a:r>
              <a:rPr lang="ko-KR" altLang="en-US" sz="1200" dirty="0">
                <a:solidFill>
                  <a:srgbClr val="005DAB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작품소개서 제출시 해당 제출 안내 페이지 </a:t>
            </a:r>
            <a:r>
              <a:rPr lang="ko-KR" altLang="en-US" sz="1200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삭제 후 제출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8FCB02-B82E-51D9-3396-27A0558AD503}"/>
              </a:ext>
            </a:extLst>
          </p:cNvPr>
          <p:cNvSpPr txBox="1"/>
          <p:nvPr/>
        </p:nvSpPr>
        <p:spPr>
          <a:xfrm>
            <a:off x="237227" y="2422664"/>
            <a:ext cx="7756400" cy="65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제출처</a:t>
            </a:r>
            <a:r>
              <a:rPr lang="en-US" altLang="ko-KR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: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ahoma" panose="020B0604030504040204" pitchFamily="34" charset="0"/>
              </a:rPr>
              <a:t>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ahoma" panose="020B0604030504040204" pitchFamily="34" charset="0"/>
              </a:rPr>
              <a:t>담당자 이메일 제출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ahoma" panose="020B0604030504040204" pitchFamily="34" charset="0"/>
              </a:rPr>
              <a:t>office@railway.or.kr</a:t>
            </a: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ahoma" panose="020B0604030504040204" pitchFamily="34" charset="0"/>
              </a:rPr>
              <a:t>※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ahoma" panose="020B0604030504040204" pitchFamily="34" charset="0"/>
              </a:rPr>
              <a:t>파일 제출 후 </a:t>
            </a:r>
            <a:r>
              <a:rPr lang="ko-KR" alt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ahoma" panose="020B0604030504040204" pitchFamily="34" charset="0"/>
              </a:rPr>
              <a:t>창의전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ahoma" panose="020B0604030504040204" pitchFamily="34" charset="0"/>
              </a:rPr>
              <a:t> 참가번호 메일로 회신드릴 예정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349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EB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279E3D-04C1-A1A2-DC30-416741C035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775020D8-829E-4D08-0526-565A7A09BC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" t="22765" r="-848" b="38159"/>
          <a:stretch/>
        </p:blipFill>
        <p:spPr>
          <a:xfrm>
            <a:off x="0" y="5214"/>
            <a:ext cx="9221638" cy="426486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2C35262-EB22-1824-6895-5532A7C762A4}"/>
              </a:ext>
            </a:extLst>
          </p:cNvPr>
          <p:cNvSpPr txBox="1"/>
          <p:nvPr/>
        </p:nvSpPr>
        <p:spPr>
          <a:xfrm>
            <a:off x="0" y="4415294"/>
            <a:ext cx="4114799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800" b="0" i="0" u="none" strike="noStrike" kern="1200" cap="none" spc="0" normalizeH="0" baseline="0" noProof="0" dirty="0">
                <a:ln>
                  <a:noFill/>
                </a:ln>
                <a:solidFill>
                  <a:srgbClr val="005DAB">
                    <a:alpha val="10000"/>
                  </a:srgbClr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2024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5DAB">
                    <a:alpha val="10000"/>
                  </a:srgbClr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학생 철도</a:t>
            </a:r>
            <a:endParaRPr kumimoji="0" lang="en-US" altLang="ko-KR" sz="4800" b="0" i="0" u="none" strike="noStrike" kern="1200" cap="none" spc="0" normalizeH="0" baseline="0" noProof="0" dirty="0">
              <a:ln>
                <a:noFill/>
              </a:ln>
              <a:solidFill>
                <a:srgbClr val="005DAB">
                  <a:alpha val="10000"/>
                </a:srgbClr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5DAB">
                    <a:alpha val="10000"/>
                  </a:srgbClr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창의 작품전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0035848-B82C-EE8D-9C9C-A98FC46E9F42}"/>
              </a:ext>
            </a:extLst>
          </p:cNvPr>
          <p:cNvSpPr/>
          <p:nvPr/>
        </p:nvSpPr>
        <p:spPr>
          <a:xfrm>
            <a:off x="5048890" y="585130"/>
            <a:ext cx="4095110" cy="45719"/>
          </a:xfrm>
          <a:prstGeom prst="rect">
            <a:avLst/>
          </a:prstGeom>
          <a:solidFill>
            <a:srgbClr val="005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5DAB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0317CFCE-5E79-50E2-0E4B-0DB5D8CC2E99}"/>
              </a:ext>
            </a:extLst>
          </p:cNvPr>
          <p:cNvSpPr txBox="1"/>
          <p:nvPr/>
        </p:nvSpPr>
        <p:spPr>
          <a:xfrm>
            <a:off x="6955927" y="123465"/>
            <a:ext cx="2226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5DAB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(</a:t>
            </a:r>
            <a:r>
              <a:rPr kumimoji="0" lang="ko-KR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5DAB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작품명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5DAB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 </a:t>
            </a:r>
            <a:r>
              <a:rPr kumimoji="0" lang="ko-KR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5DAB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작성란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5DAB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5DAB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5062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165</TotalTime>
  <Words>223</Words>
  <Application>Microsoft Office PowerPoint</Application>
  <PresentationFormat>화면 슬라이드 쇼(4:3)</PresentationFormat>
  <Paragraphs>30</Paragraphs>
  <Slides>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2" baseType="lpstr">
      <vt:lpstr>HY견고딕</vt:lpstr>
      <vt:lpstr>굴림</vt:lpstr>
      <vt:lpstr>나눔고딕 ExtraBold</vt:lpstr>
      <vt:lpstr>맑은 고딕</vt:lpstr>
      <vt:lpstr>Arial</vt:lpstr>
      <vt:lpstr>Calibri</vt:lpstr>
      <vt:lpstr>Calibri Light</vt:lpstr>
      <vt:lpstr>tahoma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account</dc:creator>
  <cp:lastModifiedBy>JIYEON KIM</cp:lastModifiedBy>
  <cp:revision>14</cp:revision>
  <dcterms:created xsi:type="dcterms:W3CDTF">2023-06-09T07:14:24Z</dcterms:created>
  <dcterms:modified xsi:type="dcterms:W3CDTF">2024-03-21T05:01:49Z</dcterms:modified>
</cp:coreProperties>
</file>